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6" r:id="rId6"/>
    <p:sldId id="259" r:id="rId7"/>
    <p:sldId id="260" r:id="rId8"/>
    <p:sldId id="262" r:id="rId9"/>
    <p:sldId id="293" r:id="rId10"/>
    <p:sldId id="267" r:id="rId11"/>
    <p:sldId id="29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1" r:id="rId20"/>
    <p:sldId id="277" r:id="rId21"/>
    <p:sldId id="279" r:id="rId22"/>
    <p:sldId id="280" r:id="rId23"/>
    <p:sldId id="283" r:id="rId24"/>
    <p:sldId id="295" r:id="rId25"/>
    <p:sldId id="297" r:id="rId26"/>
    <p:sldId id="284" r:id="rId27"/>
    <p:sldId id="282" r:id="rId28"/>
    <p:sldId id="296" r:id="rId29"/>
    <p:sldId id="285" r:id="rId30"/>
    <p:sldId id="288" r:id="rId31"/>
    <p:sldId id="292" r:id="rId32"/>
    <p:sldId id="291" r:id="rId33"/>
    <p:sldId id="290" r:id="rId34"/>
    <p:sldId id="289" r:id="rId35"/>
    <p:sldId id="298" r:id="rId36"/>
    <p:sldId id="26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2-05T09:18:49.325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67 1701 108 0,'-13'4'44'0,"-7"-4"-24"0,7 0-10 16,9 0 14-16,0 3-11 16,0-3-2-16,-5 0-3 0,9 0 2 15,0 0-5-15,0 0 1 0,9 0 4 16,-1 0-2-16,0 0 3 16,5-3-4-16,-1-1-2 0,5 0 0 15,3-3 1-15,9 0 1 16,0-4 1-16,4 0 0 15,4-8 2-15,5 1-3 16,3-4-2-16,1 0 4 16,20-11 2-16,0 0 0 31,4 3 1-31,5 1-9 0,-1-4-1 16,1 3 0-16,3 1 1 15,5 3-1-15,4-7 1 16,-1 4 0-16,-3-4 1 15,0 0 2-15,-9 0 3 16,9 0-4-16,-5 0-3 0,1 7 1 16,-1-4 0-16,-3 1 1 15,-5-11 0-15,-4 6-2 16,0 5-2-16,1 0 1 16,7 3 1-16,0 4-1 0,1 0-1 15,-1 0-2-15,-3 0 1 16,-9 3 3-16,0 1 1 15,4-8-4 1,4 4 1-16,9 0 0 16,-9 0 0-16,0 0 2 15,-4 0 1-15,-4 0-1 16,0 0-2-16,-4-4 1 16,8 1-1-16,0 2 0 15,1 1 2-15,-1 0 3 16,-4-3 2-16,0-5-3 0,-4 5-3 15,-5 2 0-15,-3 5 1 16,-5 0-1-16,-3 3 2 16,-1 0-2-16,9 4-1 15,-5 0 1-15,-3 0 1 0,-1 0-1 16,-4 0 2-16,-4 0 0 16,0 0 1-16,0 0-2 15,-4 0 1-15,0 0 0 0,4 0 3 16,-8 4-1-16,0-12 2 15,-4 1-6-15,-1 3-3 16,1 1 1-16,0 3 2 16,-5 0 0-16,1 3 2 31,-5-3-2-31,0 7-1 0,-3-3 1 16,-1 3-1-16,-4 1-11 15,0-1-5-15,-4 0-21 16,-4 1-9-16,0-1-39 15,-4 0-18-15,-1 1 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2-05T09:19:34.35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-182 974 76 0,'-4'4'30'0,"4"-4"-16"0,-4 4-17 16,-1 3 6-16,-3 0-6 15,-4 8 0-15,-1 3 2 16,-7-3 2-16,-5 0-2 0,4-1 0 16,5-3 1-16,3 0 2 15,1-3 3-15,4-5 2 16,-1 1 21-16,5 0 9 0,4-4-6 15,0 0-3-15,-4 4-16 16,4-4-5-16,0 0-5 31,0 0 1-31,0 0 2 0,0-4-4 16,0 0-1-16,8-7 9 0,5-7 3 16,3-8 1-16,1-11 2 15,-1-14-4-15,1-8-1 16,-1-3-4-16,1-1 1 15,0-10-4-15,-1-5 0 16,-8-2-1-16,1 2-2 0,-5 1 1 16,-4 7-1-16,0 12 2 15,-4 6 1-15,-5 8-1 16,1 7-2-16,-4 4 3 16,-9 8 0-16,-4 6-4 15,5 8-1-15,-1 4-2 0,0 7 3 31,1 3 0-31,3 5 1 0,0 3-3 16,5 4 2-16,4 10-1 16,-1 5 0-16,9-5 2 15,5 5 0-15,3-1-3 16,8-3 2-16,9 3 1 16,4-3 0-16,8 0 0 15,1-1 0-15,-1 5 0 0,0 3 0 16,0-4 2-16,-4-3 1 15,0 0 1-15,-4-4 0 16,-4 4-2-16,-4-1 1 16,-5 1-2-16,-3 3 2 15,-5 4-2-15,-4 4-1 16,0 0 3 0,-4-4 0-16,-4 0 1 15,-4 4 2-15,-5-8-3 16,-3 1 0-16,-5-1 1 15,-4-3 0-15,-4 0-2 16,-4-8-2-16,0-3-10 16,-4-4-6-16,-4-11-28 0,8 0-11 15,8-11-40-15</inkml:trace>
  <inkml:trace contextRef="#ctx0" brushRef="#br0" timeOffset="2762.7525">70 680 152 0,'4'-7'57'0,"0"3"-30"0,-4 1-32 16,0 3 12-16,0 0 0 15,0 0 6-15,0 0-3 31,4 0 0-31,5-4-6 0,3-4-1 0,5-3 3 16,12-3-1-16,8-5 2 16,0-10 0-16,0 0 3 15,-4-1 4-15,0 1 1 16,-4-4-4-16,-4 3 1 16,-4-3-3-16,-9 0 0 15,-4 4-3-15,-3 3-1 0,-5 0-3 16,-5 1 1-16,-3 3 2 15,0 3 2-15,-4 4-3 16,-1 4-3-16,1 8 0 16,-1 6-1-16,1 1-3 15,4 7 2-15,-1 8 1 16,5 3 0 0,0 7 0-16,4 0 0 15,4 1-3-15,4 7 2 0,5-4-1 16,3 0 0-16,5-4 2 15,0-3 0-15,4-4 2 16,-1-4 1-16,1-3-4 16,-4-4 1-16,0-4 0 15,-1-3 2-15,1-4-1 0,0-4 2 16,-1 1-2-16,1-5 2 16,0-17 0-16,-5 2 3 15,1-6 1-15,-1 0 1 16,1-8-7-16,3 0 0 15,-3-11 3-15,-5 8 5 16,-3 3-3-16,-9 1-1 0,0 6 2 16,-5 4 0-16,1 4-1 15,0 4 1-15,-4 3-4 16,0 8 0-16,-5 3-3 16,1 4-1-16,-1 4 1 15,1 3 0-15,0 8-3 16,3 3 0-1,1 4 2-15,0 4 0 16,4 0-2-16,0 3 2 16,4 1-1-16,0-5 0 0,0-3 2 15,0 0 0-15,4-3 0 16,0-1 2-16,0-7-1 16,0-3 2-16,0-5-2 15,0-3-1-15,5-7 1 0,-1-4-1 16,-4-7 0-16,0-1 0 15,0-3 0-15,0 0 0 16,1-7 2-16,-1-1 1 16,-4 5-4-16,0 6 1 15,0 4 0-15,4 1 2 16,0 3-3 0,0 7-2-16,0 0 2 15,0 12 0-15,5 3-4 16,-1 3-1-16,4 1 5 15,9 4 2-15,0-1-2 16,-1-3 1-16,1-1 0 16,4 1 2-16,4-4-1 15,-4-4-1-15,-5-3 1 0,5 0-1 16,-4-8 0-16,-1 0 2 0,1-7-1 16,-4-3 2-16,-1-1-2 15,-3-11 2-15,-5 0-2 16,0-3 2-16,-4 0-2 15,0-1 2-15,-4 1-2 16,0-8 2-16,-4 8-4 0,-4-1 0 16,0 8-1-16,-1 4 0 15,1 3 2-15,0 8 0 16,0 3-3-16,-1 8 0 16,1 7-1-16,0 4 3 15,4 3-2-15,4 0 1 31,0 4 2-31,4 0 0 0,-4-3-3 16,4-1 2-16,4 1 1 16,0-5 0-16,1-6 0 15,-1-1 0-15,0-3 0 16,-4-4 2-16,1-4 1 16,-1-3 1-16,0-8-2 15,0-3-2-15,-4-5-2 0,0-6 1 16,0-8 3-16,-4-10 1 15,-4-9-1-15,-1-10 1 16,1 4-2-16,-4-1 2 0,-1 5-2 16,1 6 2-16,-1 1-2 15,1 10-1-15,0 1 1 32,3 10-1-32,1 12-3 0,4 7 0 15,4 11-1-15,4 7 0 16,4 8 0-16,1 7 3 15,3 4 0-15,9 18 1 16,-5 4 0-16,9 3 0 16,0 1-3-16,0 6 2 15,-1-6-1-15,1-4 0 0,0-8 4 16,0-3 1-16,0-4-1 16,-5-7 1-16,5-4-2 15,4-4-1-15,-4-3 3 16,-5-8 0-16,-3-3 1 15,0-4 2-15,-5-4-3 16,-4-7-2-16,-8-4 2 0,-8-7 2 16,-4-11-4-16,-1-4-1 15,-3-3 2-15,-1-4 1 16,1-7 1 0,3 10 0-16,1 4-2 15,-1 8-2-15,5 7-2 16,0 7-1-16,4 4-1 15,4 11 0-15,0 11 3 0,4 8 0 16,0 3-2-16,4 3 0 16,5 1 2-16,11 3 0 15,1-3 1-15,4-4 0 16,0-3 0-16,0-1 0 16,0-7 0-16,-4 0 0 15,0-7 2-15,-1-4 1 0,-3-4-1 16,-4 0 1-16,-1-7-2 15,1-7-1-15,-5-4 1 16,-4-7 1-16,-4-5-1 16,1 1-1-16,-5 0 3 15,-5 4 0-15,5 3-1 16,-4 4-2 0,0 7-2-16,0 4-1 15,0 4-1-15,4 7 3 16,0 7-2-16,0 12 1 15,4 10 0-15,4 12-2 0,1 3 3 16,3 14 0-16,5-2-2 16,-1-1 2-16,1 4 3 15,3 18 1-15,1 0-4 0,0 4-1 0,-5 3 1 16,1-10 2-16,-5-1-2 16,-4-10 0-16,-3-1 1 15,-1 1 0-15,-8-8-3 16,-9-4 2-16,-8 1-4 31,-8-5-1-31,-4-6 0 0,-4-12 4 0,0-10 3 16,0-12 2-16,0-14-1 15,4-19-2-15,-5-18-6 16,1-11-1-16,4-19 3 16,8-7 4-16,5-18-1 15,7 4 0-15,26 3 1 16,3 11 2-1,9 4-3-15,4 7-2 16,8 7-5-16,0 8 0 16,0 11-40-16,1 11-16 15,-1 11-49-15</inkml:trace>
  <inkml:trace contextRef="#ctx0" brushRef="#br0" timeOffset="484.8203">25 67 228 0,'-5'-26'85'0,"10"15"-46"0,3-4-50 16,-8 11 13-16,0 1-22 15,0-1-4-15,-4 0 14 16,-5 4 10-16,1 0 1 16,4 4 16-16,0 0 5 0,0-1-4 15,8 5-3-15,0-1-6 0,0 4-4 0,4 4-2 16,1 7 0-16,-1 11 4 15,4 11 4-15,5 7-4 16,-1 16-2-16,5-5-2 16,-4 8 0-16,-1-4-2 15,9 8 2-15,4-5-4 16,-4-2 0 0,0-5 1-16,-1-7 2 15,-3-7-1-15,-4-8 2 16,-5-7-9-16,-4-3-3 15,0-4-20-15,-3-12-8 16,-5-3-17-16,0-3-3 16,-9-8-23-1</inkml:trace>
  <inkml:trace contextRef="#ctx0" brushRef="#br0" timeOffset="3388.9339">2261-1029 260 0,'0'-18'99'0,"0"11"-54"0,0-1-55 0,0 8 16 31,0 0-15-31,0 0-4 0,-8 4 11 16,0 3 5-16,3 1 0 16,-3-1 16-16,8 4 9 0,4 11-12 15,0 0-4-15,5 8-7 0,3 6-4 16,5 5 0-16,3 7-1 16,1 7 0-16,4 0 0 15,0 4-3-15,-1 10 2 0,5 1 5 16,0 0 2-16,-4-7-7 15,-4-8-4-15,-5-11-19 16,-3-8-10-16,-5-6-15 16,-4-8-5-16,-4-11-44 15</inkml:trace>
  <inkml:trace contextRef="#ctx0" brushRef="#br0" timeOffset="4320.951">1720-639 228 0,'12'-44'85'0,"-8"33"-46"0,4-8-46 0,-4 16 16 15,1-5-15-15,-1 1-1 32,4-4 2-32,4 0 2 0,5-4 2 15,8-3 9-15,12-8 5 0,13-7 2 16,12-4 4-16,4-3-5 16,0 0 2-16,4 3 0 15,9 7-1-15,-1 8-3 16,1 8-2-16,-9 3-4 15,-8 7-1-15,-8 4-6 0,-9 7 1 16,-7 4 0-16,-10 4 2 16,-7 11-3-16,-13 3 0 15,-8 4 3-15,-12 4 1 16,-9 3-4-16,-12 1-1 16,-16-4-6-16,-5 7 0 0,4-4 2 15,1-3 1-15,3-4 0 16,5-7 1-16,0-4-2 15,7-8 1-15,10-3 3 16,3-3 3-16,4-5 0 0,5-3 2 16,4 0 0-16,12 0 3 15,8 0-1 17,1 0-5-32,3 0 0 0,1 4 0 15,3 3 0-15,5 5-3 16,12-1 2-16,5 3 1 15,-1 5 2-15,1-5 1 16,-1 5 1-16,4-5 0 16,-3 5 2-16,-5-8-3 15,-4 3-2-15,0 1 0 0,-4-4 1 16,-4-3-1-16,0-5 2 16,-5-14-2-16,5 0 2 15,-4-4 0-15,-1-3 1 16,1-4 0-16,-4 0 2 15,-5-4-1-15,0-7 0 0,-3-4-1 32,-5-3 0-32,-4-4 2 15,-4 0 3-15,0 3-2 16,-5 5-2-16,1 6-2 16,4 8-3-16,0 4 1 0,0 7-1 15,4 3-3-15,4 8 2 16,0 8-4-16,4 7 1 15,0 7 2-15,5 0 1 0,-1 3 3 16,13 5 1-16,0-1-1 16,-5-3-2-16,1-4-2 15,0-4 1-15,-5-3-17 16,1-4-8-16,-5 0-17 16,-3-4-6-16,-1-7-29 15,-4-18-57 1</inkml:trace>
  <inkml:trace contextRef="#ctx0" brushRef="#br0" timeOffset="4505.6588">2799-1172 200 0,'0'-4'77'0,"4"-3"-42"0,-4 3-43 0,0 4 12 16,0 0-35-16,-4 8-12 16,4-8-18-16,0 3-5 15,4 5 20-15,0-1 10 0</inkml:trace>
  <inkml:trace contextRef="#ctx0" brushRef="#br0" timeOffset="5674.1274">3386-1150 268 0,'0'-22'101'0,"-9"-7"-54"0,-3 10-66 0,4 16 13 16,-5-1-14-16,-7 0-1 16,-5 4 7-16,0 0 6 15,0 11 5-15,0 0 4 0,5 0 2 16,3 0-4-16,5 0 1 16,4 0 0-16,3 0 0 15,5 1 0 1,0-1 0-16,0 3 0 15,9 1 0-15,-1 0 4 16,4-1 2-16,1 1-2 16,3 0-3-16,5-1 4 15,0 5 4-15,3-1-5 16,1-3 0-16,-4 0 0 16,0-4 0-16,-1 0-5 0,-3-4-1 15,-1 4 3-15,1 0 1 16,-5 0 0-16,1 4 1 15,-5-1-4-15,-4 1-2 16,-4 4 2-16,-4-1 2 0,-4 0 0 16,-5 1 2-16,-3-1-2 15,-1 0-1-15,1-3 1 16,-1 0 1-16,1-4-3 0,-5-4 0 16,4-3 1-16,1-4 2 15,-1-4-1-15,-3-3 2 16,3-4-2-16,1-4-1 15,-1-3 1-15,0-1 1 32,5 5-3-32,0-1-2 0,-1 0 2 15,5 4 2-15,4 4-2 16,0 0 0-16,4 3-1 16,0 4 0-16,0 4 0 15,4-1 0-15,4 5 0 16,5 3 0-16,-1 0 2 15,4 0 2-15,1 3-3 0,4 1-2 16,-5 0 4-16,5-4 3 16,4-4-3-16,-5-3-1 15,1-1 9-15,0-3 3 16,-1-3 1-16,-3-1 0 0,-1-3-1 16,1-4 0-16,-1-4-2 31,1-3 1-31,0-4 0 15,-5-8 1-15,0-7-2 0,1 1 1 16,-1-1-4-16,-4 0-2 16,1 4 0-16,-1 4 1 15,-4-4-1-15,0-4 2 16,0 0-4-16,-4 4 0 16,0 4-1-16,-4-1 1 0,0 1-2 15,-4 3-1-15,0 8 3 16,-5 3 2-16,1 8-2 15,-1 3-2-15,1 8-3 16,0 3-1-16,-1 8-3 16,1 7 1-16,-1 7 5 15,5 1 4-15,4 3-3 0,4 3-3 16,4 1 1-16,4 11 0 16,5 0-2-16,7 0 2 15,1-8 1-15,16-3 2 16,5-4-1-16,3-7 2 0,1-8-2 15,-1-3-1-15,-4-8 1 32,1-11-1-32,-9-3-5 15,0-4 1-15,-8-4-25 16,-5-18-10-16,-7 0-44 0,-5 0-20 16,-12 4-5-1</inkml:trace>
  <inkml:trace contextRef="#ctx0" brushRef="#br0" timeOffset="6606.6211">165 1757 116 0,'-8'0'44'0,"8"0"-24"0,-4-4-46 0,4 4 0 15,0-3-18-15,0-1-3 32</inkml:trace>
  <inkml:trace contextRef="#ctx0" brushRef="#br0" timeOffset="7592.2486">-195 2389 224 0,'9'-11'85'0,"7"0"-46"0,9-7-48 16,-13 10 12-16,5-3-9 16,0-4 1-16,7 1 5 0,5-5 2 15,0-6 0-15,0-1 7 16,4 0 6-16,9-3-9 0,3-4-6 15,1-8 0-15,-1 5-1 16,-4-1 1-16,1-4 0 0,-9 5 6 16,-4 3 4-16,-9 7 3 15,-7 4 5-15,-5 3-4 16,-8 5 2-16,-4 3-7 16,-4 7-3-16,-5 4-3 15,1 4 0 1,-1 3-4-16,1 8-2 15,0 3-1-15,7 8 3 16,1 3-2-16,4 1-1 16,4 3 3-16,5-4 0 15,3 1 1-15,1-5 0 16,3-3 2-16,5-3 1 0,-1 3-1 16,1-11-2-16,0-4 3 15,4-7 0-15,-5-4-1 16,1-3-2-16,-5-8 1 15,1 1 1-15,-5-8 1 0,-3-4 3 16,-1 0-5-16,-4 0-1 16,-4-10 0-16,-8 6 2 15,-5 5 1-15,-7 6 3 0,-13 5-5 16,-5 10-1-16,-3 4-13 16,-8 11-7-16,3 0-11 15,9 0-6-15,4 0-42 16,8 0-54-1</inkml:trace>
  <inkml:trace contextRef="#ctx0" brushRef="#br0" timeOffset="6954.2862">173 1676 152 0,'5'-11'57'0,"-5"7"-30"0,4-29-10 0,-4 26 22 0,0-4-7 15,0 0 1-15,-4 0-12 16,-1 0-5-16,1-4-9 15,0 0 2-15,-4 4 1 0,0 4-3 0,-1 0-2 16,1 7 0-16,0 0-1 16,4 3 0-16,0 8 0 15,4 15-2-15,0 0-2 16,0 3 1-16,4 12-1 16,0 14-3-16,4 11 2 15,4 4 1 1,9 7 0-16,8-4 0 15,0 1 2-15,4-1-1 16,0 1-1-16,0-1-2 16,0-6 1-16,0-5 1 15,0-3 2-15,-4-8-1 0,-8-7 2 16,-4-3-2-16,-9-1 2 16,0-7-11-16,-8-3-4 0,-4-1-16 15,-8-3-8-15,-5-8-16 16,-8-3-7-16,-8-4-28 15</inkml:trace>
  <inkml:trace contextRef="#ctx0" brushRef="#br0" timeOffset="8109.1594">657 1728 268 0,'8'-26'101'0,"-4"15"-54"0,9-4-55 0,-9 8 18 16,0-1-9-16,0 1 6 16,-4 7 3 15,0 0-5-31,4 4 6 0,1-1 2 0,3 1-6 15,0 3-2-15,9 1-8 16,7-1 0-16,1 4 1 16,0 4 3-16,4 3 0 15,-4 1 2-15,4 10-4 16,-9 0 0-16,1 4 1 16,-9-3 2-16,-7-1-1 0,-1 1 2 15,-4-5-2-15,-9-3-1 16,1-3 3-16,-4-5 0 15,-1-6-1-15,1-8 1 16,0-8 0-16,-9-3 1 0,4-7 0 16,-3-11 0-16,3-8 0 31,5-3 2-31,4-1-3 16,-1 1-2-16,13-8-3 15,9 4 1-15,3 0-1 0,1 0-2 16,-5 3-6-16,1 8-2 15,-1 7-22-15,5 4-8 16,-5 8-31-16,0 3-14 16,-3 7-4-16</inkml:trace>
  <inkml:trace contextRef="#ctx0" brushRef="#br0" timeOffset="9925.6215">1178 886 252 0,'-4'-15'96'0,"-4"12"-52"0,3-5-54 16,1 8 16-16,0 0-8 15,-4 0 0-15,4 4 6 16,0 3 5-16,0 4-5 16,4 4 0-16,4 7 2 0,4 7-1 15,0 5 0 1,5 2-6-16,3 8 1 16,1 0 0-16,3 15 0 15,5 4 0-15,8 3 0 16,0-4 0-16,0-7 0 15,5 1 0-15,-5-12 2 16,0-8 1-16,0-6 1 0,-4-4 4 16,0-12 5-16,-5-3-3 15,5-7 2-15,-4-11-5 16,0-4 1-16,-4-8-3 0,-5-6 0 16,-3-5-1-16,-1-7 2 15,-4-10-3-15,-4-1-2 16,1 4 0-16,-10 3 1 15,1 1-1-15,-8 7 2 0,-1 0 0 16,1 11 1-16,-4 3-2 16,3 5-2-16,1 6-2 15,-1 5-1-15,1 3-1 16,0 7 0-16,3 8 3 16,1 3 0-16,4 11 1 31,4 8 0-31,0-4-3 0,4 0 2 15,0 0 1-15,0-3 0 16,5-5 0-16,-1-2 0 16,0-9 2-1,0-3-1-15,1-7-1 0,-1-8 1 16,-4-7 1-16,0-3-1 16,0-9 2-16,-4-6-2 15,0 0 2-15,0-1-4 16,0 1 0-16,0 3 1 0,0 0 0 15,0 8-3-15,0 3 2 16,4 8-1-16,5 3-2 16,-1 8 3-16,0 3 0 15,0 4-2 1,1 19 0-16,3-4 2 16,1-4 0-16,-1 0 1 15,0-4 0-15,1-3 0 16,-1-4 2-16,1 0 1 15,-1-8 1-15,-4-6-2 16,5-1 1-16,-5-11-2 16,0-3 2-16,0-4 0 0,1-4 3 15,-1-3-3-15,0-4-2 16,-4 3 6-16,5-6 3 16,-1 3-3-16,0-1-2 15,5 5-5-15,-1 0-2 16,0 7 1-16,1 3 0 0,-1 5-2 15,1 6 2-15,-1 5 1 16,0 6 2-16,1 5-3 16,-1 6-2-16,1 8-1 0,-5 0 3 15,0 0-2-15,0 4 1 16,-3 0 0-16,-1 0 0 16,-4-1 2-16,-4 1 0 31,-5 0-3-31,1-1 2 0,-4 1-1 15,-1-7 0-15,-7-5 2 16,3 1 2-16,-4-4-1 16,5-4-1-16,-1-7 1 15,5-11-1-15,-1 0 0 16,1 0 2-16,4 0-3 16,0 0 0-16,-1 0-1 0,5 4 0 15,4-1 0-15,0 5-2 16,0-5 3-16,4 8 0 15,0 0-2-15,17 15 2 16,0 0 3 0,-1 0-3-16,1-1 0 0,0-3 1 31,-1 0 2-31,1-3-3 16,0-1 0-16,-1-3 3 15,1-8 3-15,-4-3 4 16,-1-8 5-16,-3 0-6 0,-5-3-2 15,0-4 3-15,0-8 2 16,-3 1-4-16,-1-8-2 16,-4-3 2-16,0-12 0 0,0-6 1 15,-4-9 0-15,-5 1-4 16,1 0-1-16,0 7-1 16,-1-3 1-16,-3 3-7 15,4 11 1-15,-1 8 5 16,1 3-3-1,0 11-1-15,0 4-2 0,4 8 0 16,4 6 0-16,0 5 3 16,4 6-2-16,4 12 1 15,0 7 0-15,5 4 0 16,3 7 0-16,5 11 0 16,0 7 2-16,3 8 0 0,1 0 2 31,0 0 1-31,0 3-6 15,4-7-2-15,0-7-3 16,0-4 2-16,8-7-9 16,0-8-3-16,0-7-7 0,0-7 1 15,1-4-5-15,-5-11 1 16,-4-3-9-16,-5-12-2 16,-3-4-34-16,-9-6-53 15,-3-5 30-15</inkml:trace>
  <inkml:trace contextRef="#ctx0" brushRef="#br0" timeOffset="10410.6818">2013 783 168 0,'-8'-7'63'0,"8"3"-34"0,-4 0-38 0,4 4 9 16,-9 0-2-16,5-3 1 15,0 3 27-15,4 0 12 0,0 0-18 16,4-8 0-16,5 1-1 0,3-8-3 16,9 1 1-16,8-5-3 15,4-3-1-15,4-4 1 16,0 4 2-16,0-7-1 16,0 0 4-16,1-1-11 31,-5 5-2-31,-4-1-4 0,4 7 1 15,-8 5-4-15,-5-1 0 16,-7 8 1-16,-1-4 0 16,-4 0-18-16,-8 3-5 15,0 5-20-15,-4-1-5 16,0-3-41 0,-4-1-46-16,-1-3 45 0</inkml:trace>
  <inkml:trace contextRef="#ctx0" brushRef="#br0" timeOffset="15502.4012">2778 272 72 0,'-4'-14'30'0,"0"10"-16"0,-5 0-41 15,1 4-6-15,0 0 35 16,-5 0 21-16,1 4 14 15,-5-4 8-15,1 0-20 16,-1 4-7-16,1-4-11 0,-1 0-3 16,-3 0-4-16,-5 0-1 0,4 3 1 15,-4 1 11-15,5 0 5 0,3-1 3 16,1-3 1-16,3 0-5 16,5 0-1-16,20-3-2 15,5-5-2 1,8-3 1-16,4-3-4 31,4-5 1-31,0-3-1 0,0 4 3 16,0-1-3-16,0 1 1 15,-4 0-3-15,0-1 2 16,-4 5-2-16,0-1 0 16,-5 4-3-16,-3 3-2 15,-1 1 1-15,-3 3 1 16,-5 1-1-16,0 3-1 0,-4 3 3 15,-4 5 0-15,0 3 1 16,0 4 2-16,-4 14-3 16,4 4-2-16,0 7 0 15,0 8-1-15,0 0 0 16,0 14 0-16,4 8-3 0,5 0 2 31,-1 4 1-31,0-1 0 0,5-3 0 16,-1-4 0-16,4-7-5 15,5-4-1-15,0-11-19 16,-5-7-7-16,-3-8-23 16,-1-10-65-1</inkml:trace>
  <inkml:trace contextRef="#ctx0" brushRef="#br0" timeOffset="16222.13">2670 875 208 0,'0'-18'77'0,"5"10"-42"0,7-6-41 0,-8 3 12 16,4-1-15-16,1-6-2 15,-5 0 15-15,4-1 8 16,0 5-5-16,5-5 3 0,3-3 1 0,5-3-6 16,4-5-1-16,0-14-2 15,3-4 1-15,6-3-2 16,3-8-1-16,4-7 9 16,0 3 4-16,1 8 0 15,-5 8 0-15,-8 2-5 16,0 9-3-16,-8 6-2 0,-5 5 0 15,-8 6 0-15,-4 4 1 16,-4 1 0-16,-4 6 0 16,-4 1-2-16,-4 3 1 15,-5 8-2-15,-4 3 2 16,-3 4-2-16,3 8-1 16,0 7 1-1,1 10 1-15,3 5-1 16,5 3-1-16,-1 0-2 15,5 7 1-15,4 1-1 16,4-1-2-16,8-3 3 0,13-4 0 16,4-3 1-16,4-5 2 15,-1 5-3-15,6-12 0 16,3-3 3-16,-4-8 3 0,0-10 0 16,0-8 0-16,-4-4 1 15,0-3 1-15,-4-4 1 16,-5-4 2-16,-3-4-7 15,-5-3-2-15,1-14-1 16,-5-5 2-16,-8-3-1 16,-4-7-1-1,-4-8 5-15,-13-4 1 16,-4 5-2-16,-8 2-1 16,-4 5-3-16,-5 7-3 15,-3 0-12-15,-5 7-2 16,5 11-21-16,8 19-8 15,4 3-22-15,4 1-9 16,8 3-12-16</inkml:trace>
  <inkml:trace contextRef="#ctx0" brushRef="#br0" timeOffset="18689.9063">3526 129 168 0,'-8'-29'63'0,"4"21"-34"0,0-3-32 0,-1 8 13 16,1-1 8-16,0 0 6 31,-4 4-1-31,4 0 0 0,-4 0-12 16,3 4-4-16,1 3-3 0,4 1-5 16,0 3 1-16,4 11 0 15,1 3 0-15,3 5 0 16,4 3 2-16,1 0-1 15,7 4 2-15,5 3-2 16,0-3-1-16,4 3 1 0,0-7-1 16,0-7 0-16,4-4 2 15,-4-7 8-15,0-4 5 16,0-11 2-16,0-11 1 16,-5-8-5-16,5-3 0 15,-12-3-6-15,-5-8 1 16,-3-8-3-16,-9-3 0 0,-5 4-1 15,-3-1 0-15,-4 1 0 16,-5 3 2-16,-8 8-1 16,5 3 0-16,-1 4-3 15,0 7 1-15,1 4-4 0,3 4 0 16,5 7-1-16,3 7-2 31,1 8 0-31,4 11 3 0,8 7 0 16,4 7 1-16,9 8-3 15,4 3 2-15,3 12-1 16,5-1 0-16,9-3 2 16,-5 3 0-16,0 8 0 15,0 0 2-15,0-4-3 16,0 0 0-16,4 1 1 0,0-9 0 16,-4-3 0-16,-8-3 0 15,-4-4 0-15,-9-4 2 16,-3 0-3-16,-14 0 0 15,-7-4 1-15,0 1 2 16,-5-8-1-16,-4-7-1 16,-3-8-2-1,-1-3 1-15,0-8 1 0,-4-7 2 16,0-7 1-16,0-12 1 16,0-3-5-16,0-7 1 15,0-4 0-15,5-8 2 16,-1-6-1-16,4-5 2 15,9-7-2-15,3-3-1 16,9-8 1-16,5 4 1 0,3 3-1 16,4 8-1-16,5-11 1 15,8 7 1-15,-5 1 1 16,1-1 3-16,-4 7-3 16,-1 1-2-16,1-12-3 15,-5 12 1-15,0 7 1 16,-3 3 2-1,-1 5-3-15,0 3 0 16,-4 3 3-16,0 5 1 16,-4-1-1-16,0 0-2 0,-4 0 5 15,0 1 4-15,-4 6-3 16,-4 5-1-16,-1 3-5 16,1 3-2-16,-1 1 1 15,-3 7 0-15,-1 4 1 16,1 7 0-16,-1 0-3 0,1 0 0 15,-1 0-1-15,9 3 3 16,0 1-2-16,8 3 1 16,4 1 0-16,4-1 0 15,0 1 2-15,13 6 0 16,0 1-5-16,-1-4 1 0,1-4 2 16,0-3 3-16,3-4 0 15,1-7 2-15,0-12-4 16,0-3 0-16,4 0-1 15,4 0 0-15,-4-3 4 16,0-5 1-16,-5-3 1 31,-3 0 2-31,-4 0-3 0,-1 0-2 16,-3-4 2-16,-5 1 0 16,-8-5-1-16,0 5-2 15,-4-1 1-15,-4 4-1 0,-9 0 2 16,-4 3 1-16,1 5-1 15,3 3-2-15,1 3-2 16,3 5-1-16,1 3-1 16,-1 7 3-16,5 4-2 0,0 0 1 15,0 11 2-15,3 4 2 16,1-4-3-16,4 0-2 16,0 0 2-16,4-4 0 15,1 1 1-15,-1-1 0 16,8-3 0-1,0-4 0-15,1-4 0 16,3-3 0-16,1-4 0 16,-1-4 2-16,-3 0 1 15,-1-3 1-15,-3 0-2 16,-1-8-2-16,-4 0 1 16,0-3-1-16,-4 0 0 15,0-1 0-15,-4 1 0 0,0 3 0 16,-9-3 0-16,5 3 2 15,0 4-3-15,4 4-2 16,0 3-1-16,4 4 0 0,4 7 0 16,0 1 3-16,0 3 0 15,4 7 1-15,1 0-3 16,3-3 2-16,0 0 1 0,1-4 2 16,3 0-1-16,1-4 2 15,-1 1 0-15,-3-5 1 16,3-6-2-1,-3-8 1-15,-5-4 0 16,0-3-1-16,1-5-2 31,-1 1 3-31,-4-3 0 0,0-5-4 16,0-3 1-16,0 4 2 16,0-4 3-16,-4 3-2 15,5 5-2-15,-1 3-5 16,0 7 0-16,4 4 0 15,0 7-1-15,1 4 4 16,-1 8 2-16,4 6-2 0,1 1-2 16,-1 3 2-16,1 1 2 15,-1-1 0-15,4 0 2 16,1-3-2-16,0-4-1 0,-1-3 1 16,1-5-1-16,-5-3 2 15,0-3 3-15,1-5-4 31,-1-7-1-31,-3-3 2 16,-1-11 1-16,0-1-1 0,-4 1 1 16,0-4 0-16,0 0 3 15,1 3 1-15,-5 1 3 16,0-15-3-16,0 7-2 16,0 4 2-16,0 4 0 15,0 3-8-15,0 4-4 0,0 3 3 16,4 5 2-16,0 3 1 15,4 7-1-15,9 4-4 16,-5 7 0-16,5 4 2 16,-1 8 1-16,5 3 1 15,4 0 0-15,-5 0-3 16,5 4 2-16,-4-1 1 0,-1 1 2 16,-3-4-3-16,-1 4 0 15,-3 3 3-15,-5-3 1 0,0-4-1 16,-3 0 1-16,-10 0-2 15,-3-3-1-15,-8-1-2 16,-5 0 1-16,-4 1-8 31,-8-5-2-31,-4-3-7 0,0 0-2 16,4-3-16-16,4-5-4 16,4-3-36-16,4 0-17 15,5-3-19 1</inkml:trace>
  <inkml:trace contextRef="#ctx0" brushRef="#br0" timeOffset="19108.4571">4609 361 264 0,'-4'3'99'0,"0"-3"-54"0,-4 8-50 0,4-8 15 0,-5 3-8 16,1 5-2-16,0-5 18 16,8-3 10-16,0-3-14 15,4-5 4-15,8-14 2 0,9-4-5 0,20-14 0 16,9-8-1-16,12 0 4 15,4-3-4-15,0-8 2 16,0 0-7-16,-4 4-1 16,-4 4-4-16,0 7-3 15,-8 3 2-15,-13 8 0 16,-8 4-4-16,-8 7-1 0,-5 7-6 16,-24 8-18-1,0-1-3-15,-1 1-21 16,-3 3-6-16,0-3-78 15,-1 3-42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16-12-05T09:20:10.2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2-05T09:24:29.55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A916AF-9140-47E1-B117-A6F6570DD89D}" emma:medium="tactile" emma:mode="ink">
          <msink:context xmlns:msink="http://schemas.microsoft.com/ink/2010/main" type="inkDrawing" rotatedBoundingBox="24291,10100 28426,7155 28508,7270 24373,10215" semanticType="callout" shapeName="Other">
            <msink:sourceLink direction="with" ref="{E5B5FF9A-5F64-4C12-A909-5515B653A51E}"/>
          </msink:context>
        </emma:interpretation>
      </emma:emma>
    </inkml:annotationXML>
    <inkml:trace contextRef="#ctx0" brushRef="#br0">0 2962 175 0,'10'-9'7'0,"11"4"-3"0,-5-4 0 0,0-1-3 16,5 6 2-16,0-6 0 16,0 1 3-16,5-5 3 15,0 5 5-15,1-5-8 16,-1-5-3-16,0 0-2 16,0 5-1-16,6-4 2 0,-6-1-3 15,1 0 0 1,-1-4 1-16,5 0 2 15,1-6-1-15,-1 1 2 16,1-4 0-16,5-1 1 16,5-4 0-16,5-1 0 15,6 1 0-15,-1 4 0 16,1 0 0-16,-1 1 2 16,-4 4-1-16,-1 0 0 0,6 0-1 15,-6 0 2-15,-5 4-1 16,0 1 2-16,0-5-4 15,0-5-2-15,0 0 0 16,11 5-1-16,-6 0 0 16,11-4 0-16,-6-1 2 0,6-4 3 15,0-1 0-15,0 1 0 0,-6 4-6 16,-4-14 1-16,-6 1 0 16,0 8 2-16,0 1-1 15,0 4-1-15,0 0 3 16,5 1 0-16,11-1 1 15,-5 5 0-15,-6 5-5 32,6-1 1-32,-1 1 0 0,-5 0 0 15,1-5 0-15,-6 0 0 16,0-1 0-16,0-3 0 16,-5-1 0-16,0 0 2 15,-1-4 3-15,1 4 2 16,-5 1-3-16,-1-15-3 15,1 5 0-15,5 9-1 0,10 5 0 16,-5 0 0-16,0 0 0 16,5 0 0-16,-5 5 0 15,6-1 0-15,-6 1 0 16,0-1 0-16,0 6 0 16,-5-1 2-16,-6 0-1 0,1-4-1 31,-1 4 1-31,1-4 1 0,-1 0-3 15,1-5 0-15,-6 4 1 16,0 6 2-16,1-6-1 16,4 5 2-16,1 1-2 15,-1-1 2-15,1-4-2 16,-1 4-1-16,6-9-2 16,0 0 1-16,0 0 1 0,-6 5 2 15,1-5-1-15,-6 0-1 16,0-1 1-16,1 1-1 15,-6 5 0-15,5 4 0 16,-5 1 0-16,0-1 2 16,0 0-1-16,-5 1-1 15,0-1 1-15,-1 0-1 0,-4 5 4 16,-1 0 2-16,1 0-2 16,-1 5-1-16,1 0-1 15,-6-1 1-15,0 1 0 16,1 4 3-16,-1 0-5 15,-5 1-3-15,0-1-2 16,0 5 3 0,0-5 2-16,0 5 2 0,0-4-4 15,0 4-1-15,0-5 1 16,0 5 0-16,0-5-6 16,0 5-3-16,5-4-10 15,0 4-5-15,-5 0-22 16,6 0-9-16,-1 4-26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2-05T09:24:28.504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B5FF9A-5F64-4C12-A909-5515B653A51E}" emma:medium="tactile" emma:mode="ink">
          <msink:context xmlns:msink="http://schemas.microsoft.com/ink/2010/main" type="inkDrawing" rotatedBoundingBox="24294,10137 24297,10152 24292,10152 24289,10138" shapeName="Other">
            <msink:destinationLink direction="with" ref="{BAA916AF-9140-47E1-B117-A6F6570DD89D}"/>
          </msink:context>
        </emma:interpretation>
      </emma:emma>
    </inkml:annotationXML>
    <inkml:trace contextRef="#ctx0" brushRef="#br0">5 14 56 0,'0'0'22'0,"-5"0"-12"0,5 0-1 16,0 0 9-16,0 0-4 16,0-4 2-16,0-1-7 15,0 0-1-15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2-05T09:24:31.774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EE6E1B-73E2-4E1E-8C5C-E4387DDC408B}" emma:medium="tactile" emma:mode="ink">
          <msink:context xmlns:msink="http://schemas.microsoft.com/ink/2010/main" type="inkDrawing" rotatedBoundingBox="27977,6982 28581,7327 28243,7920 27638,7575" semanticType="callout" shapeName="Other"/>
        </emma:interpretation>
      </emma:emma>
    </inkml:annotationXML>
    <inkml:trace contextRef="#ctx0" brushRef="#br0">5 33 36 0,'-5'0'13'0,"5"0"-6"0,0 5-6 0,0-5 5 16,0 0-1-16,0 0 0 15,5 4-3-15,1-4 1 16,-1 0 0-16,0 0 3 16,0 0-1-16,6 0 2 15,5 0 2-15,5 0 2 0,5 0-1 16,0 0 1-16,-5 0-4 16,0-4 1-16,6 4-3 15,-1 0 2-15,0 0-2 16,1 0 2-16,-1 0-4 15,-5 0 0-15,5 0-3 16,-5 0-1 0,5 0 1-16,6 0 2 15,-11 0 8-15,0-5 3 16,0 5-4-16,-5 0-3 0,0-5-6 16,-1 5 0-16,-4-4 0 15,-1-1 2-15,1 5 1 0,-1-5-1 16,1 1-2-16,-1 4 3 15,1 0 0-15,-1-5-1 0,-4 5-2 16,-1 0 1-16,0-5-1 16,1 5 2-16,-1 0 1 15,0 0-1-15,-5 0-2 16,0 0 1-16,0 0 1 16,0 0-1-16,0 0 2 15,-5 5-4 1,0 0 0-16,-1-1 1 15,-4 6 0-15,-1-6-3 16,1 6 2-16,4-6-1 16,-4 6 0-16,5-6 2 15,-1 1 2-15,1 0-1 16,-5 4-1-16,4-4 1 16,1-1-1-16,5-4 0 0,0 0 2 15,0 0-1-15,0 0-1 16,-5 5 1-16,5-5-1 15,0 0 0-15,0 0 0 0,0 0-3 16,0 0 2-16,0 0 3 16,0-5 1-16,5 1-1 15,0-1-2-15,-5 0 1 0,6 1-1 32,-1-1-3-32,0 0 2 15,0 1 1-15,1-1 0 16,-1-4 0-16,0 4 0 15,0 0 0-15,1 1 0 0,-6-1 0 16,0 0 0-16,0 1 0 16,0 4 2-16,0 0-3 15,0 0-2-15,0 0 2 16,0 0 0-16,0 0 1 16,-6 4 0-16,1 1 0 15,0 4 2-15,5-4-1 16,0 0-1-16,-5 4 3 15,-1 0 2-15,6 1 0 0,-5-1 0 16,0 10-3-16,5 9-2 16,-5 0-2-16,5 0 1 15,-6 0 1-15,6 0 0 0,0 0 0 16,0 5 2-16,-5-1-1 16,5-4-1-16,-5 0 1 31,0 0 1-31,-1 0-3 0,-4 0 0 15,-1 1 1-15,1-1 0 16,5-5 0-16,-6-4 2 16,1 4-3-16,4-4 0 15,-4-5-4-15,-1 0-1 16,6-5-15-16,0 0-4 16,0 1-31-16,5-10-23 15,0 0 33-15</inkml:trace>
  </inkml:traceGroup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14-Dec-16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.emf"/><Relationship Id="rId4" Type="http://schemas.openxmlformats.org/officeDocument/2006/relationships/customXml" Target="../ink/ink1.xml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7.png"/><Relationship Id="rId7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2.emf"/><Relationship Id="rId4" Type="http://schemas.openxmlformats.org/officeDocument/2006/relationships/customXml" Target="../ink/ink4.xml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qsdr1.epa.gov/aqsweb/aqstmp/airdata/download_files.html" TargetMode="External"/><Relationship Id="rId2" Type="http://schemas.openxmlformats.org/officeDocument/2006/relationships/hyperlink" Target="http://berkeleyearth.org/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702" y="1964268"/>
            <a:ext cx="7197726" cy="2421464"/>
          </a:xfrm>
        </p:spPr>
        <p:txBody>
          <a:bodyPr>
            <a:normAutofit/>
          </a:bodyPr>
          <a:lstStyle/>
          <a:p>
            <a:r>
              <a:rPr lang="en-US" sz="8000" dirty="0"/>
              <a:t>Climate police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0083" y="4385732"/>
            <a:ext cx="9296399" cy="140546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Abhishek Sugam |  Yuanqi Mao | Giovanni Sinapi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35" y="72632"/>
            <a:ext cx="2904260" cy="270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1154102" cy="1456267"/>
          </a:xfrm>
        </p:spPr>
        <p:txBody>
          <a:bodyPr/>
          <a:lstStyle/>
          <a:p>
            <a:r>
              <a:rPr lang="en-US" dirty="0"/>
              <a:t>What is the average temperature of the countries?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812" y="1691934"/>
            <a:ext cx="8622793" cy="4595905"/>
          </a:xfrm>
        </p:spPr>
      </p:pic>
    </p:spTree>
    <p:extLst>
      <p:ext uri="{BB962C8B-B14F-4D97-AF65-F5344CB8AC3E}">
        <p14:creationId xmlns:p14="http://schemas.microsoft.com/office/powerpoint/2010/main" val="225775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42" y="346842"/>
            <a:ext cx="10631213" cy="1456267"/>
          </a:xfrm>
        </p:spPr>
        <p:txBody>
          <a:bodyPr>
            <a:normAutofit/>
          </a:bodyPr>
          <a:lstStyle/>
          <a:p>
            <a:r>
              <a:rPr lang="en-US" sz="2800" dirty="0"/>
              <a:t>How has temperature of the planet changed over the years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1560" y="1615457"/>
            <a:ext cx="8641843" cy="460605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7260570" y="3610867"/>
              <a:ext cx="1585440" cy="615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6810" y="3578827"/>
                <a:ext cx="16466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7227810" y="3995707"/>
              <a:ext cx="2049840" cy="14979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2770" y="3989227"/>
                <a:ext cx="2062080" cy="15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4214970" y="3386227"/>
              <a:ext cx="360" cy="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8490" y="3379747"/>
                <a:ext cx="13320" cy="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1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5298" y="1565713"/>
            <a:ext cx="8689410" cy="4794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8750921" y="2578439"/>
              <a:ext cx="1485720" cy="1066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1481" y="2551439"/>
                <a:ext cx="153396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8745161" y="3649799"/>
              <a:ext cx="2160" cy="5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6441" y="3631079"/>
                <a:ext cx="37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10009121" y="2611919"/>
              <a:ext cx="235080" cy="239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6521" y="2588519"/>
                <a:ext cx="27108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5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325" y="443364"/>
            <a:ext cx="9141955" cy="1456267"/>
          </a:xfrm>
        </p:spPr>
        <p:txBody>
          <a:bodyPr/>
          <a:lstStyle/>
          <a:p>
            <a:r>
              <a:rPr lang="en-US" dirty="0"/>
              <a:t>Temperature rise in developing countries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260" y="1540830"/>
            <a:ext cx="9042020" cy="4819351"/>
          </a:xfrm>
        </p:spPr>
      </p:pic>
    </p:spTree>
    <p:extLst>
      <p:ext uri="{BB962C8B-B14F-4D97-AF65-F5344CB8AC3E}">
        <p14:creationId xmlns:p14="http://schemas.microsoft.com/office/powerpoint/2010/main" val="298622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794" y="442566"/>
            <a:ext cx="10131425" cy="1456267"/>
          </a:xfrm>
        </p:spPr>
        <p:txBody>
          <a:bodyPr/>
          <a:lstStyle/>
          <a:p>
            <a:r>
              <a:rPr lang="en-US" dirty="0"/>
              <a:t>Temperature rise in developed countries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961" y="1533976"/>
            <a:ext cx="9066242" cy="4832261"/>
          </a:xfrm>
        </p:spPr>
      </p:pic>
    </p:spTree>
    <p:extLst>
      <p:ext uri="{BB962C8B-B14F-4D97-AF65-F5344CB8AC3E}">
        <p14:creationId xmlns:p14="http://schemas.microsoft.com/office/powerpoint/2010/main" val="53947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229" y="499241"/>
            <a:ext cx="9251730" cy="1456267"/>
          </a:xfrm>
        </p:spPr>
        <p:txBody>
          <a:bodyPr/>
          <a:lstStyle/>
          <a:p>
            <a:r>
              <a:rPr lang="en-US" dirty="0"/>
              <a:t>Temperature rise in developed countries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0975" y="1644114"/>
            <a:ext cx="8848239" cy="4716067"/>
          </a:xfrm>
        </p:spPr>
      </p:pic>
    </p:spTree>
    <p:extLst>
      <p:ext uri="{BB962C8B-B14F-4D97-AF65-F5344CB8AC3E}">
        <p14:creationId xmlns:p14="http://schemas.microsoft.com/office/powerpoint/2010/main" val="102977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rise with more manufacturing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6624" y="1612116"/>
            <a:ext cx="8999631" cy="4796758"/>
          </a:xfrm>
        </p:spPr>
      </p:pic>
    </p:spTree>
    <p:extLst>
      <p:ext uri="{BB962C8B-B14F-4D97-AF65-F5344CB8AC3E}">
        <p14:creationId xmlns:p14="http://schemas.microsoft.com/office/powerpoint/2010/main" val="253752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478" y="1974135"/>
            <a:ext cx="11570760" cy="388834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7478" y="609600"/>
            <a:ext cx="11570759" cy="1456267"/>
          </a:xfrm>
        </p:spPr>
        <p:txBody>
          <a:bodyPr>
            <a:normAutofit/>
          </a:bodyPr>
          <a:lstStyle/>
          <a:p>
            <a:r>
              <a:rPr lang="en-US" sz="2800" dirty="0"/>
              <a:t>Does the trend in temperature rise translate all across the globe? </a:t>
            </a:r>
          </a:p>
        </p:txBody>
      </p:sp>
    </p:spTree>
    <p:extLst>
      <p:ext uri="{BB962C8B-B14F-4D97-AF65-F5344CB8AC3E}">
        <p14:creationId xmlns:p14="http://schemas.microsoft.com/office/powerpoint/2010/main" val="12848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61" y="593834"/>
            <a:ext cx="11407425" cy="1456267"/>
          </a:xfrm>
        </p:spPr>
        <p:txBody>
          <a:bodyPr>
            <a:normAutofit/>
          </a:bodyPr>
          <a:lstStyle/>
          <a:p>
            <a:r>
              <a:rPr lang="en-US" sz="2800" dirty="0"/>
              <a:t>Does the trend in temperature rise translate all across the globe?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975" y="1828800"/>
            <a:ext cx="11774653" cy="38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49" y="1522758"/>
            <a:ext cx="9075927" cy="483742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14743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Climate is the average weather at a given point and time of year, over a long period</a:t>
            </a:r>
          </a:p>
          <a:p>
            <a:r>
              <a:rPr lang="en-GB" altLang="en-US" dirty="0"/>
              <a:t>We expect the weather to change a lot from day to day, but we expect the climate to remain relatively constant</a:t>
            </a:r>
          </a:p>
          <a:p>
            <a:r>
              <a:rPr lang="en-GB" altLang="en-US" dirty="0"/>
              <a:t>If the climate doesn’t remain constant, we call it climate change</a:t>
            </a:r>
          </a:p>
          <a:p>
            <a:r>
              <a:rPr lang="en-GB" dirty="0"/>
              <a:t>Industrialization &amp; overexploitation of resources are causing climate change</a:t>
            </a:r>
          </a:p>
          <a:p>
            <a:r>
              <a:rPr lang="en-GB" dirty="0"/>
              <a:t>Global land temperature has been on a rise in recent years</a:t>
            </a:r>
          </a:p>
          <a:p>
            <a:r>
              <a:rPr lang="en-GB" dirty="0"/>
              <a:t>Still some people say it’s a hoax -  Hopefully Climate Police serves as an eye opener for them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4948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069" y="1573107"/>
            <a:ext cx="8981463" cy="4787074"/>
          </a:xfrm>
        </p:spPr>
      </p:pic>
    </p:spTree>
    <p:extLst>
      <p:ext uri="{BB962C8B-B14F-4D97-AF65-F5344CB8AC3E}">
        <p14:creationId xmlns:p14="http://schemas.microsoft.com/office/powerpoint/2010/main" val="102192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352" y="1688286"/>
            <a:ext cx="8458017" cy="4508080"/>
          </a:xfrm>
        </p:spPr>
      </p:pic>
    </p:spTree>
    <p:extLst>
      <p:ext uri="{BB962C8B-B14F-4D97-AF65-F5344CB8AC3E}">
        <p14:creationId xmlns:p14="http://schemas.microsoft.com/office/powerpoint/2010/main" val="79108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6811" y="1682234"/>
            <a:ext cx="8618125" cy="4593417"/>
          </a:xfrm>
        </p:spPr>
      </p:pic>
    </p:spTree>
    <p:extLst>
      <p:ext uri="{BB962C8B-B14F-4D97-AF65-F5344CB8AC3E}">
        <p14:creationId xmlns:p14="http://schemas.microsoft.com/office/powerpoint/2010/main" val="414447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amount of pollutants in different states of the US?</a:t>
            </a:r>
          </a:p>
          <a:p>
            <a:r>
              <a:rPr lang="en-US" dirty="0"/>
              <a:t>How has the amount of pollutants change over the years?</a:t>
            </a:r>
          </a:p>
          <a:p>
            <a:r>
              <a:rPr lang="en-US" dirty="0"/>
              <a:t>Is there a regional trend to pollutant increase?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2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level by state &amp; year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402" y="1560196"/>
            <a:ext cx="9005685" cy="4799985"/>
          </a:xfrm>
        </p:spPr>
      </p:pic>
    </p:spTree>
    <p:extLst>
      <p:ext uri="{BB962C8B-B14F-4D97-AF65-F5344CB8AC3E}">
        <p14:creationId xmlns:p14="http://schemas.microsoft.com/office/powerpoint/2010/main" val="25915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level by state &amp; year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344" y="1673850"/>
            <a:ext cx="7801863" cy="4154136"/>
          </a:xfrm>
        </p:spPr>
      </p:pic>
    </p:spTree>
    <p:extLst>
      <p:ext uri="{BB962C8B-B14F-4D97-AF65-F5344CB8AC3E}">
        <p14:creationId xmlns:p14="http://schemas.microsoft.com/office/powerpoint/2010/main" val="231480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level by state &amp; 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0848" y="1592844"/>
            <a:ext cx="8786717" cy="4683276"/>
          </a:xfrm>
        </p:spPr>
      </p:pic>
    </p:spTree>
    <p:extLst>
      <p:ext uri="{BB962C8B-B14F-4D97-AF65-F5344CB8AC3E}">
        <p14:creationId xmlns:p14="http://schemas.microsoft.com/office/powerpoint/2010/main" val="180896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change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0827" y="1671740"/>
            <a:ext cx="8796409" cy="4688441"/>
          </a:xfrm>
        </p:spPr>
      </p:pic>
    </p:spTree>
    <p:extLst>
      <p:ext uri="{BB962C8B-B14F-4D97-AF65-F5344CB8AC3E}">
        <p14:creationId xmlns:p14="http://schemas.microsoft.com/office/powerpoint/2010/main" val="3084112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</a:t>
            </a:r>
            <a:r>
              <a:rPr lang="en-US" dirty="0"/>
              <a:t>change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9559" y="1706403"/>
            <a:ext cx="8337890" cy="4439546"/>
          </a:xfrm>
        </p:spPr>
      </p:pic>
    </p:spTree>
    <p:extLst>
      <p:ext uri="{BB962C8B-B14F-4D97-AF65-F5344CB8AC3E}">
        <p14:creationId xmlns:p14="http://schemas.microsoft.com/office/powerpoint/2010/main" val="1408330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</a:t>
            </a:r>
            <a:r>
              <a:rPr lang="en-US" dirty="0"/>
              <a:t>change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0013" y="1584349"/>
            <a:ext cx="9040365" cy="4818469"/>
          </a:xfrm>
        </p:spPr>
      </p:pic>
    </p:spTree>
    <p:extLst>
      <p:ext uri="{BB962C8B-B14F-4D97-AF65-F5344CB8AC3E}">
        <p14:creationId xmlns:p14="http://schemas.microsoft.com/office/powerpoint/2010/main" val="319537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tru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030" y="205400"/>
            <a:ext cx="11129688" cy="6260619"/>
          </a:xfrm>
        </p:spPr>
      </p:pic>
    </p:spTree>
    <p:extLst>
      <p:ext uri="{BB962C8B-B14F-4D97-AF65-F5344CB8AC3E}">
        <p14:creationId xmlns:p14="http://schemas.microsoft.com/office/powerpoint/2010/main" val="273653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5060" y="1708318"/>
            <a:ext cx="8464154" cy="4506776"/>
          </a:xfrm>
        </p:spPr>
      </p:pic>
    </p:spTree>
    <p:extLst>
      <p:ext uri="{BB962C8B-B14F-4D97-AF65-F5344CB8AC3E}">
        <p14:creationId xmlns:p14="http://schemas.microsoft.com/office/powerpoint/2010/main" val="56178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461" y="1549993"/>
            <a:ext cx="9033990" cy="4810188"/>
          </a:xfrm>
        </p:spPr>
      </p:pic>
    </p:spTree>
    <p:extLst>
      <p:ext uri="{BB962C8B-B14F-4D97-AF65-F5344CB8AC3E}">
        <p14:creationId xmlns:p14="http://schemas.microsoft.com/office/powerpoint/2010/main" val="165713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7576" y="1687044"/>
            <a:ext cx="8776595" cy="4673137"/>
          </a:xfrm>
        </p:spPr>
      </p:pic>
    </p:spTree>
    <p:extLst>
      <p:ext uri="{BB962C8B-B14F-4D97-AF65-F5344CB8AC3E}">
        <p14:creationId xmlns:p14="http://schemas.microsoft.com/office/powerpoint/2010/main" val="148456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Pollutant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0570" y="1661379"/>
            <a:ext cx="8824796" cy="4698802"/>
          </a:xfrm>
        </p:spPr>
      </p:pic>
    </p:spTree>
    <p:extLst>
      <p:ext uri="{BB962C8B-B14F-4D97-AF65-F5344CB8AC3E}">
        <p14:creationId xmlns:p14="http://schemas.microsoft.com/office/powerpoint/2010/main" val="413293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75" r="23263"/>
          <a:stretch/>
        </p:blipFill>
        <p:spPr>
          <a:xfrm>
            <a:off x="1011347" y="2697023"/>
            <a:ext cx="4740166" cy="3563302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4"/>
          <a:srcRect l="16659" t="19252" r="24650" b="-2509"/>
          <a:stretch/>
        </p:blipFill>
        <p:spPr>
          <a:xfrm>
            <a:off x="5875415" y="2677433"/>
            <a:ext cx="4931387" cy="37286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3959" y="2359572"/>
            <a:ext cx="845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change b/w 2000-2013     CO level change b/w 2000-2013   </a:t>
            </a:r>
          </a:p>
        </p:txBody>
      </p:sp>
    </p:spTree>
    <p:extLst>
      <p:ext uri="{BB962C8B-B14F-4D97-AF65-F5344CB8AC3E}">
        <p14:creationId xmlns:p14="http://schemas.microsoft.com/office/powerpoint/2010/main" val="3348710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75" r="23263"/>
          <a:stretch/>
        </p:blipFill>
        <p:spPr>
          <a:xfrm>
            <a:off x="1011347" y="2697023"/>
            <a:ext cx="4740166" cy="3563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3959" y="2359572"/>
            <a:ext cx="845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change b/w 2000-2013     NO level change b/w 2000-2013   </a:t>
            </a:r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4"/>
          <a:srcRect l="18066" t="16711" r="22699" b="3127"/>
          <a:stretch/>
        </p:blipFill>
        <p:spPr>
          <a:xfrm>
            <a:off x="5954110" y="2697023"/>
            <a:ext cx="4945117" cy="35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37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3800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34891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warming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6" name="Picture 2" descr="FAQ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5" y="1647144"/>
            <a:ext cx="6721845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asterze18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49" y="41387"/>
            <a:ext cx="4533900" cy="32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pasterze2004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49" y="3262613"/>
            <a:ext cx="45339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5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journalists who can use the data to drive the point home</a:t>
            </a:r>
          </a:p>
          <a:p>
            <a:pPr lvl="1"/>
            <a:r>
              <a:rPr lang="en-US" dirty="0"/>
              <a:t>Convince the general public that Global Warming is real</a:t>
            </a:r>
          </a:p>
          <a:p>
            <a:pPr lvl="1"/>
            <a:r>
              <a:rPr lang="en-US" dirty="0"/>
              <a:t>Politicians do what people want them to do..</a:t>
            </a:r>
          </a:p>
          <a:p>
            <a:pPr lvl="1"/>
            <a:r>
              <a:rPr lang="en-US" dirty="0"/>
              <a:t>TRY to prove to President Elect that global warming is not a Chinese hoax.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14463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Land temperature data from Berkeley Earth</a:t>
            </a:r>
          </a:p>
          <a:p>
            <a:pPr lvl="1"/>
            <a:r>
              <a:rPr lang="en-US" dirty="0">
                <a:hlinkClick r:id="rId2"/>
              </a:rPr>
              <a:t>http://berkeleyearth.org/data/</a:t>
            </a:r>
            <a:endParaRPr lang="en-US" dirty="0"/>
          </a:p>
          <a:p>
            <a:r>
              <a:rPr lang="en-US" dirty="0"/>
              <a:t>Pollution Data from US EPA</a:t>
            </a:r>
          </a:p>
          <a:p>
            <a:pPr lvl="1"/>
            <a:r>
              <a:rPr lang="en-US" dirty="0">
                <a:hlinkClick r:id="rId3"/>
              </a:rPr>
              <a:t>https://aqsdr1.epa.gov/aqsweb/aqstmp/airdata/download_files.html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13396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Seaborn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99" y="222298"/>
            <a:ext cx="2285714" cy="77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2" y="0"/>
            <a:ext cx="5238750" cy="523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485" y="1143000"/>
            <a:ext cx="4467225" cy="417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671" y="4555653"/>
            <a:ext cx="3165684" cy="759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083" y="1516353"/>
            <a:ext cx="1980779" cy="22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</a:t>
            </a:r>
            <a:r>
              <a:rPr lang="en-US" dirty="0" err="1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average temperature of various countries ?</a:t>
            </a:r>
          </a:p>
          <a:p>
            <a:r>
              <a:rPr lang="en-US" sz="2000" dirty="0"/>
              <a:t>How has temperature of the planet changed over the years ?</a:t>
            </a:r>
          </a:p>
          <a:p>
            <a:r>
              <a:rPr lang="en-US" sz="2000" dirty="0"/>
              <a:t>How does temperature rise compare among developing &amp; developed countries?</a:t>
            </a:r>
          </a:p>
          <a:p>
            <a:r>
              <a:rPr lang="en-US" sz="2000" dirty="0"/>
              <a:t>How does temperature rise compare among countries with more manufacturing  plants ?</a:t>
            </a:r>
          </a:p>
          <a:p>
            <a:r>
              <a:rPr lang="en-US" sz="2000" dirty="0"/>
              <a:t>Does the trend in temperature rise translate all across the globe? </a:t>
            </a:r>
          </a:p>
          <a:p>
            <a:r>
              <a:rPr lang="en-US" sz="2000" dirty="0"/>
              <a:t>How has temperature changed in the United States over the year?</a:t>
            </a:r>
          </a:p>
          <a:p>
            <a:r>
              <a:rPr lang="en-US" sz="2000" dirty="0"/>
              <a:t>Is there a regional trend in temperature rise?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66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average temperature of the countries?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722" y="1626298"/>
            <a:ext cx="8595694" cy="45814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" y="6145949"/>
            <a:ext cx="687809" cy="640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2534" y="6360181"/>
            <a:ext cx="790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Police | Abhishek Sugam |  Yuanqi Mao | Giovanni Sinapi | SWEDS Fall ‘16</a:t>
            </a:r>
          </a:p>
        </p:txBody>
      </p:sp>
    </p:spTree>
    <p:extLst>
      <p:ext uri="{BB962C8B-B14F-4D97-AF65-F5344CB8AC3E}">
        <p14:creationId xmlns:p14="http://schemas.microsoft.com/office/powerpoint/2010/main" val="811165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340</TotalTime>
  <Words>1020</Words>
  <Application>Microsoft Office PowerPoint</Application>
  <PresentationFormat>Widescreen</PresentationFormat>
  <Paragraphs>107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Celestial</vt:lpstr>
      <vt:lpstr>Climate police</vt:lpstr>
      <vt:lpstr>Climate Change</vt:lpstr>
      <vt:lpstr>motivation</vt:lpstr>
      <vt:lpstr>Global warming</vt:lpstr>
      <vt:lpstr>Target Audience</vt:lpstr>
      <vt:lpstr>DataSets</vt:lpstr>
      <vt:lpstr>Packages</vt:lpstr>
      <vt:lpstr>Temperature anAlysis</vt:lpstr>
      <vt:lpstr>What is the average temperature of the countries?</vt:lpstr>
      <vt:lpstr>What is the average temperature of the countries?</vt:lpstr>
      <vt:lpstr>How has temperature of the planet changed over the years ?</vt:lpstr>
      <vt:lpstr>Temperature analysis</vt:lpstr>
      <vt:lpstr>Temperature rise in developing countries</vt:lpstr>
      <vt:lpstr>Temperature rise in developed countries</vt:lpstr>
      <vt:lpstr>Temperature rise in developed countries</vt:lpstr>
      <vt:lpstr>Temperature rise with more manufacturing</vt:lpstr>
      <vt:lpstr>Does the trend in temperature rise translate all across the globe? </vt:lpstr>
      <vt:lpstr>Does the trend in temperature rise translate all across the globe? </vt:lpstr>
      <vt:lpstr>Temperature Analysis</vt:lpstr>
      <vt:lpstr>Temperature Analysis</vt:lpstr>
      <vt:lpstr>Temperature Analysis</vt:lpstr>
      <vt:lpstr>Temperature Analysis</vt:lpstr>
      <vt:lpstr>Pollutant Analysis</vt:lpstr>
      <vt:lpstr>Pollutant level by state &amp; year</vt:lpstr>
      <vt:lpstr>Pollutant level by state &amp; year</vt:lpstr>
      <vt:lpstr>Pollutant level by state &amp; year</vt:lpstr>
      <vt:lpstr>Pollutant change </vt:lpstr>
      <vt:lpstr>Pollutant change</vt:lpstr>
      <vt:lpstr>Pollutant change</vt:lpstr>
      <vt:lpstr>Pollutant Change</vt:lpstr>
      <vt:lpstr>Pollutant Analysis</vt:lpstr>
      <vt:lpstr>Pollutant Analysis</vt:lpstr>
      <vt:lpstr>Pollutant Analysis</vt:lpstr>
      <vt:lpstr>correlation</vt:lpstr>
      <vt:lpstr>correlation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police</dc:title>
  <dc:creator>abhishek sugam</dc:creator>
  <cp:lastModifiedBy>abhishek sugam</cp:lastModifiedBy>
  <cp:revision>32</cp:revision>
  <dcterms:created xsi:type="dcterms:W3CDTF">2016-12-05T03:45:21Z</dcterms:created>
  <dcterms:modified xsi:type="dcterms:W3CDTF">2016-12-14T21:08:34Z</dcterms:modified>
</cp:coreProperties>
</file>